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76" r:id="rId5"/>
    <p:sldId id="261" r:id="rId6"/>
    <p:sldId id="277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71" autoAdjust="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5A324-1C0C-446D-B146-8DBA42C6B35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F477A-11B5-46B4-B04E-6FA643553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1859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1859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6415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6415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359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622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6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2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9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2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6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5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5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5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2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9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4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912FC-0064-41AD-AC7A-941CE584871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4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653141" y="1504039"/>
            <a:ext cx="10607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93: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8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-1" y="0"/>
            <a:ext cx="3644537" cy="1315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28668" r="1450" b="45110"/>
          <a:stretch/>
        </p:blipFill>
        <p:spPr>
          <a:xfrm>
            <a:off x="31532" y="1284376"/>
            <a:ext cx="12192000" cy="554209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809897" y="1420409"/>
            <a:ext cx="4467497" cy="113646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9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63111" r="824" b="8222"/>
          <a:stretch/>
        </p:blipFill>
        <p:spPr>
          <a:xfrm>
            <a:off x="0" y="1435733"/>
            <a:ext cx="11900263" cy="5394960"/>
          </a:xfrm>
          <a:prstGeom prst="rect">
            <a:avLst/>
          </a:prstGeom>
        </p:spPr>
      </p:pic>
      <p:sp>
        <p:nvSpPr>
          <p:cNvPr id="9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2285734" y="4002837"/>
            <a:ext cx="490537" cy="1475943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" name="Rounded Rectangle 2"/>
          <p:cNvSpPr/>
          <p:nvPr/>
        </p:nvSpPr>
        <p:spPr>
          <a:xfrm>
            <a:off x="169817" y="290781"/>
            <a:ext cx="10842172" cy="6858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</a:p>
        </p:txBody>
      </p:sp>
      <p:sp>
        <p:nvSpPr>
          <p:cNvPr id="4" name="Oval 3"/>
          <p:cNvSpPr/>
          <p:nvPr/>
        </p:nvSpPr>
        <p:spPr>
          <a:xfrm>
            <a:off x="169817" y="1480618"/>
            <a:ext cx="820787" cy="685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13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63111" r="824" b="8222"/>
          <a:stretch/>
        </p:blipFill>
        <p:spPr>
          <a:xfrm>
            <a:off x="0" y="1435733"/>
            <a:ext cx="11900263" cy="5394960"/>
          </a:xfrm>
          <a:prstGeom prst="rect">
            <a:avLst/>
          </a:prstGeom>
        </p:spPr>
      </p:pic>
      <p:sp>
        <p:nvSpPr>
          <p:cNvPr id="6" name="Hình tự do: Hình 2">
            <a:extLst>
              <a:ext uri="{FF2B5EF4-FFF2-40B4-BE49-F238E27FC236}">
                <a16:creationId xmlns:a16="http://schemas.microsoft.com/office/drawing/2014/main" id="{EA8060EE-6E07-430F-9777-208CC91FF45C}"/>
              </a:ext>
            </a:extLst>
          </p:cNvPr>
          <p:cNvSpPr/>
          <p:nvPr/>
        </p:nvSpPr>
        <p:spPr>
          <a:xfrm rot="16937586">
            <a:off x="5109801" y="3683518"/>
            <a:ext cx="821596" cy="1515471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9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2285734" y="4002837"/>
            <a:ext cx="490537" cy="1475943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1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flipH="1">
            <a:off x="5256043" y="4051968"/>
            <a:ext cx="1031885" cy="973024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5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8681329" y="3647037"/>
            <a:ext cx="532048" cy="126024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" name="Rounded Rectangle 2"/>
          <p:cNvSpPr/>
          <p:nvPr/>
        </p:nvSpPr>
        <p:spPr>
          <a:xfrm>
            <a:off x="169817" y="290781"/>
            <a:ext cx="10842172" cy="6858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</a:p>
        </p:txBody>
      </p:sp>
      <p:sp>
        <p:nvSpPr>
          <p:cNvPr id="4" name="Oval 3"/>
          <p:cNvSpPr/>
          <p:nvPr/>
        </p:nvSpPr>
        <p:spPr>
          <a:xfrm>
            <a:off x="169817" y="1480618"/>
            <a:ext cx="820787" cy="685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7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r="9192" b="64445"/>
          <a:stretch/>
        </p:blipFill>
        <p:spPr>
          <a:xfrm>
            <a:off x="-62994" y="736030"/>
            <a:ext cx="12192001" cy="54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r="9192" b="64445"/>
          <a:stretch/>
        </p:blipFill>
        <p:spPr>
          <a:xfrm>
            <a:off x="-2" y="1208983"/>
            <a:ext cx="12192001" cy="5400932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7764904" y="4186914"/>
            <a:ext cx="490537" cy="2740289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3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1697545" flipH="1">
            <a:off x="4811911" y="2170245"/>
            <a:ext cx="3365939" cy="3381796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170059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t="34286" r="8117" b="38540"/>
          <a:stretch/>
        </p:blipFill>
        <p:spPr>
          <a:xfrm>
            <a:off x="1" y="1457069"/>
            <a:ext cx="12192000" cy="528344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" y="1"/>
            <a:ext cx="3437951" cy="1457068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5666112" y="3263440"/>
            <a:ext cx="490537" cy="2938649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8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3319081">
            <a:off x="6313568" y="2278798"/>
            <a:ext cx="490537" cy="400960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2" name="Rounded Rectangle 1"/>
          <p:cNvSpPr/>
          <p:nvPr/>
        </p:nvSpPr>
        <p:spPr>
          <a:xfrm>
            <a:off x="140146" y="1480916"/>
            <a:ext cx="9261061" cy="8289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92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5782" r="8117" b="14159"/>
          <a:stretch/>
        </p:blipFill>
        <p:spPr>
          <a:xfrm>
            <a:off x="2131338" y="1316770"/>
            <a:ext cx="8307977" cy="2364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775061" y="161077"/>
            <a:ext cx="984939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27763" y="4335536"/>
            <a:ext cx="9849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( 16, 17, 18)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666051" y="4987492"/>
            <a:ext cx="1297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372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102</Words>
  <Application>Microsoft Office PowerPoint</Application>
  <PresentationFormat>Màn hình rộng</PresentationFormat>
  <Paragraphs>17</Paragraphs>
  <Slides>8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captthai84@outlook.com</cp:lastModifiedBy>
  <cp:revision>27</cp:revision>
  <dcterms:created xsi:type="dcterms:W3CDTF">2020-08-23T12:32:14Z</dcterms:created>
  <dcterms:modified xsi:type="dcterms:W3CDTF">2025-04-25T14:05:19Z</dcterms:modified>
</cp:coreProperties>
</file>